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7" r:id="rId6"/>
    <p:sldId id="268" r:id="rId7"/>
    <p:sldId id="270" r:id="rId8"/>
    <p:sldId id="269" r:id="rId9"/>
    <p:sldId id="259" r:id="rId10"/>
    <p:sldId id="271" r:id="rId11"/>
    <p:sldId id="261" r:id="rId12"/>
    <p:sldId id="262" r:id="rId13"/>
    <p:sldId id="263" r:id="rId14"/>
    <p:sldId id="264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6" d="100"/>
          <a:sy n="106" d="100"/>
        </p:scale>
        <p:origin x="31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0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5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28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4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53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21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23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2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32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51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15220-D334-4299-9789-044F24417EBD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F6AF7-AE62-4747-A484-85ABDA79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47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DSW Algorithm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day-stout-warren Algorithm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14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3196" y="1825625"/>
            <a:ext cx="32056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01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7682" y="1825625"/>
            <a:ext cx="78722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433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5913" y="1825625"/>
            <a:ext cx="61201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68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383" y="1825625"/>
            <a:ext cx="69952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56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9119" y="1825625"/>
            <a:ext cx="73537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19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helpful link may be…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http://www.smunlisted.com/day-stout-warren-dsw-algorithm.html</a:t>
            </a:r>
          </a:p>
        </p:txBody>
      </p:sp>
    </p:spTree>
    <p:extLst>
      <p:ext uri="{BB962C8B-B14F-4D97-AF65-F5344CB8AC3E}">
        <p14:creationId xmlns:p14="http://schemas.microsoft.com/office/powerpoint/2010/main" val="2468547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9075" y="1825625"/>
            <a:ext cx="78738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00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3269" y="1825625"/>
            <a:ext cx="76654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23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202" y="1825625"/>
            <a:ext cx="73435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9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302" y="1825625"/>
            <a:ext cx="91833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6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921134"/>
            <a:ext cx="10515600" cy="216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40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31216"/>
            <a:ext cx="10515600" cy="274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95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6844" y="1825625"/>
            <a:ext cx="93383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97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154" y="1825625"/>
            <a:ext cx="78136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1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13</Words>
  <Application>Microsoft Office PowerPoint</Application>
  <PresentationFormat>Widescreen</PresentationFormat>
  <Paragraphs>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DSW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helpful link may be…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DSW Algorithm</dc:title>
  <dc:creator>hp</dc:creator>
  <cp:lastModifiedBy>hp</cp:lastModifiedBy>
  <cp:revision>7</cp:revision>
  <dcterms:created xsi:type="dcterms:W3CDTF">2021-12-06T02:23:28Z</dcterms:created>
  <dcterms:modified xsi:type="dcterms:W3CDTF">2021-12-11T13:34:45Z</dcterms:modified>
</cp:coreProperties>
</file>

<file path=docProps/thumbnail.jpeg>
</file>